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80" r:id="rId4"/>
    <p:sldId id="257" r:id="rId5"/>
    <p:sldId id="277" r:id="rId6"/>
    <p:sldId id="258" r:id="rId7"/>
    <p:sldId id="259" r:id="rId8"/>
    <p:sldId id="281" r:id="rId9"/>
    <p:sldId id="282" r:id="rId10"/>
    <p:sldId id="283" r:id="rId11"/>
    <p:sldId id="284" r:id="rId12"/>
    <p:sldId id="285" r:id="rId13"/>
    <p:sldId id="275" r:id="rId14"/>
    <p:sldId id="271" r:id="rId15"/>
    <p:sldId id="273" r:id="rId16"/>
    <p:sldId id="290" r:id="rId17"/>
    <p:sldId id="292" r:id="rId18"/>
    <p:sldId id="293" r:id="rId19"/>
    <p:sldId id="297" r:id="rId20"/>
    <p:sldId id="301" r:id="rId21"/>
    <p:sldId id="302" r:id="rId22"/>
    <p:sldId id="296" r:id="rId23"/>
    <p:sldId id="300" r:id="rId24"/>
    <p:sldId id="303" r:id="rId25"/>
    <p:sldId id="274" r:id="rId26"/>
    <p:sldId id="263" r:id="rId27"/>
    <p:sldId id="289" r:id="rId28"/>
    <p:sldId id="287" r:id="rId29"/>
    <p:sldId id="26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6B988-627B-5B07-CA12-173EDF641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C792EE-6F80-E347-DD4F-7A9918E44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ABCAB-98C6-D861-DCFC-797FB664F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132B-E15E-40CD-A3F9-29F50A3BC90D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34BB7-1156-72C2-693D-D7C630C82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EAFFB-CD88-CB63-E0E4-9F35E5BE1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4C92-D949-4B6B-BEBD-4E9C2C7E2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2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72CA2-2935-EAE6-D6DD-35C40848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E383C-3A3E-B0B9-8736-B73FE2E08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A1D25-3E78-C525-3887-7381C57AA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132B-E15E-40CD-A3F9-29F50A3BC90D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C4FEE-21E9-4E33-AC26-EFE781163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A28F6-29F5-1DC2-AED5-FEA8E291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4C92-D949-4B6B-BEBD-4E9C2C7E2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590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797FD0-29C7-9E5B-0815-AF348CF86E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22780F-D32A-C1AA-7F9D-E0A3FAE57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8D0BA-D832-5B17-91C2-87C39212B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132B-E15E-40CD-A3F9-29F50A3BC90D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AEB76-D9E2-DC8D-5837-35FF74898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16CCF-5224-7A71-EE8D-89AC49ED4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4C92-D949-4B6B-BEBD-4E9C2C7E2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434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C7D40-44AC-855C-1A71-30C19478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8527E-EA7B-2267-BF9E-68901EFB3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F2092-4C18-7D23-D8C1-5DA588108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132B-E15E-40CD-A3F9-29F50A3BC90D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A1FAC-572A-7B4D-9996-B3B21C18F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63DDC-AFED-6CD6-017F-C439DA821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4C92-D949-4B6B-BEBD-4E9C2C7E2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702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3127-8060-AEFD-74A9-ACFBABBA1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9B88C-A4AF-A989-149C-1A6205573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57768-E149-DC08-BE04-068E745A4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132B-E15E-40CD-A3F9-29F50A3BC90D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456BF-0FC6-282A-0441-1BF8CCC12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99F9E-241E-CED9-5FF0-F98DDA83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4C92-D949-4B6B-BEBD-4E9C2C7E2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0590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C957-7FE8-ADA1-743A-E1F3FF28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27D6E-967F-B917-0C30-28664B781D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9ADED-488D-A9B8-F480-34BD2E56E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AB725B-9B96-D784-A61C-4661B5AC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132B-E15E-40CD-A3F9-29F50A3BC90D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9CDA8-2A53-E31B-414D-B83A4BCEE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6EF435-1909-A77A-86CD-58BCE633B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4C92-D949-4B6B-BEBD-4E9C2C7E2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46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9931-B5D7-B3D5-8248-3444D8D57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2DC3E-8232-5D77-7F48-47D5C685D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E9490-D6B0-E81B-C6D5-1307408C3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53CA63-588C-EC16-EF6A-D1D31CB61E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C87FE8-D938-7925-839C-3C54129ABA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4FB2AF-C63F-643E-0431-808DC2DD7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132B-E15E-40CD-A3F9-29F50A3BC90D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F19012-26FB-C7FC-0B93-9C5B5FFC7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766579-840A-6F7B-83E6-BB6902F3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4C92-D949-4B6B-BEBD-4E9C2C7E2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72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CC4ED-515B-CE23-83A2-3EA2DFAA4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A1B443-7E0B-EB7E-D54B-128E3B2D7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132B-E15E-40CD-A3F9-29F50A3BC90D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B24398-D811-4A75-ECF0-82ACA46B1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821566-FD91-7287-EF1F-697491CD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4C92-D949-4B6B-BEBD-4E9C2C7E2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16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F5AB51-EB9C-8DA0-4D1E-2E471545E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132B-E15E-40CD-A3F9-29F50A3BC90D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D798A7-5ADF-E99F-B5D9-C087DA409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31739-C601-ED14-FC13-F5E1DF2E5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4C92-D949-4B6B-BEBD-4E9C2C7E2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0915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9780-A2B8-E54A-324F-2D0AB470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6724B-C41F-71CB-35D6-208B3AD95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E07726-8C7D-AF3E-C98A-D7D53A628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A9A57-EE51-829D-8AD8-0BA1207E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132B-E15E-40CD-A3F9-29F50A3BC90D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A4D2F9-00DC-FC5F-D0F4-DE4E38DAE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E5D86-E76E-EC13-C10F-BA8B47D5A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4C92-D949-4B6B-BEBD-4E9C2C7E2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276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66F15-C35D-A887-240C-7A9B459F4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8015F7-2D81-F0AB-0651-894F352758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55E9A0-2B43-FDB6-88DE-39023CD9C8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883EB-353C-81CB-26C3-9A4B0746D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132B-E15E-40CD-A3F9-29F50A3BC90D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8FB3B-8AA1-E6CE-C41F-8110147EB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B2136-A2AB-82A3-F8B0-C30A0051B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4C92-D949-4B6B-BEBD-4E9C2C7E2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28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697447-C901-3FE5-B60B-172B92428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6BE54-AABC-5E77-AA25-7D20CE5D1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745EF-1BFD-615E-EB2D-6A8D2195A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E132B-E15E-40CD-A3F9-29F50A3BC90D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BEA3B-29F2-57B4-CDDB-00498C7F6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9E18C-7E19-3F35-565B-EA85FC87E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64C92-D949-4B6B-BEBD-4E9C2C7E2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666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D6B09-AF88-AB67-BDAB-89D2AD1070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A7796-FF33-5B2F-862E-1981B3817D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A961F4-200B-B9D6-5B8B-2FD69A687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FE1FEBA-E483-11C8-C97E-014ED6868851}"/>
              </a:ext>
            </a:extLst>
          </p:cNvPr>
          <p:cNvSpPr/>
          <p:nvPr/>
        </p:nvSpPr>
        <p:spPr>
          <a:xfrm>
            <a:off x="449179" y="481263"/>
            <a:ext cx="2390274" cy="549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314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74A55-00A7-32A5-7483-B79F24C1B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76" y="457200"/>
            <a:ext cx="994744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75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DC21BB-8456-D098-9B40-350AF882D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24" y="457200"/>
            <a:ext cx="954795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05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82D1DB-A838-AF5A-A167-BC87774E7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48" y="457200"/>
            <a:ext cx="978370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54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7" name="Rectangle 1536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9" name="Rectangle 1536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71" name="Rectangle 1537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73" name="Rectangle 1537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Tools &amp; Libraries for Programming Languages ">
            <a:extLst>
              <a:ext uri="{FF2B5EF4-FFF2-40B4-BE49-F238E27FC236}">
                <a16:creationId xmlns:a16="http://schemas.microsoft.com/office/drawing/2014/main" id="{A6BAAAAD-8C10-CB3C-B7EE-7D1D9F3F2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7128" y="457200"/>
            <a:ext cx="8937744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988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3" name="Rectangle 1127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5" name="Rectangle 1127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7" name="Rectangle 1127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data scraping python, generous deal off 63% - dinkes.kuduskab.go.id">
            <a:extLst>
              <a:ext uri="{FF2B5EF4-FFF2-40B4-BE49-F238E27FC236}">
                <a16:creationId xmlns:a16="http://schemas.microsoft.com/office/drawing/2014/main" id="{EC49C3A5-421E-8155-2003-9E6DF3ACD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680086"/>
            <a:ext cx="11277600" cy="549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943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19" name="Rectangle 133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1" name="Rectangle 133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3" name="Rectangle 133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5" name="Rectangle 133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Types of Web Scrapers">
            <a:extLst>
              <a:ext uri="{FF2B5EF4-FFF2-40B4-BE49-F238E27FC236}">
                <a16:creationId xmlns:a16="http://schemas.microsoft.com/office/drawing/2014/main" id="{93D24616-B942-CA14-7117-475E442B5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7128" y="457200"/>
            <a:ext cx="8937744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820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2E863-912F-721F-C81D-15084C3B9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       Scraping </a:t>
            </a:r>
            <a:r>
              <a:rPr lang="en-IN" b="1" dirty="0" err="1"/>
              <a:t>Github</a:t>
            </a:r>
            <a:r>
              <a:rPr lang="en-IN" b="1" dirty="0"/>
              <a:t> Top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10605-D244-C21F-8849-C87FB587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01350" cy="4667250"/>
          </a:xfrm>
        </p:spPr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rgbClr val="151515"/>
                </a:solidFill>
                <a:effectLst/>
                <a:latin typeface="Roboto" panose="02000000000000000000" pitchFamily="2" charset="0"/>
              </a:rPr>
              <a:t>We're going to scrape https://github.com/topics </a:t>
            </a:r>
          </a:p>
          <a:p>
            <a:r>
              <a:rPr lang="en-US" b="0" i="0" dirty="0">
                <a:solidFill>
                  <a:srgbClr val="151515"/>
                </a:solidFill>
                <a:effectLst/>
                <a:latin typeface="Roboto" panose="02000000000000000000" pitchFamily="2" charset="0"/>
              </a:rPr>
              <a:t> We'll get a list of topics. For each topic, we'll get topic title, topic page URL and topic description</a:t>
            </a:r>
          </a:p>
          <a:p>
            <a:r>
              <a:rPr lang="en-US" b="0" i="0" dirty="0">
                <a:solidFill>
                  <a:srgbClr val="151515"/>
                </a:solidFill>
                <a:effectLst/>
                <a:latin typeface="Roboto" panose="02000000000000000000" pitchFamily="2" charset="0"/>
              </a:rPr>
              <a:t>For each topic, we'll get the top 25 repositories in the topic from the topic page.</a:t>
            </a:r>
          </a:p>
          <a:p>
            <a:r>
              <a:rPr lang="en-US" b="0" i="0" dirty="0">
                <a:solidFill>
                  <a:srgbClr val="151515"/>
                </a:solidFill>
                <a:effectLst/>
                <a:latin typeface="Roboto" panose="02000000000000000000" pitchFamily="2" charset="0"/>
              </a:rPr>
              <a:t> For each repository, we'll grab the repo name, username, stars and repo URL.</a:t>
            </a:r>
          </a:p>
          <a:p>
            <a:r>
              <a:rPr lang="en-US" b="0" i="0" dirty="0">
                <a:solidFill>
                  <a:srgbClr val="151515"/>
                </a:solidFill>
                <a:effectLst/>
                <a:latin typeface="Roboto" panose="02000000000000000000" pitchFamily="2" charset="0"/>
              </a:rPr>
              <a:t>For each topic we'll create a CSV file in the following format: ``` Repo </a:t>
            </a:r>
            <a:r>
              <a:rPr lang="en-US" b="0" i="0" dirty="0" err="1">
                <a:solidFill>
                  <a:srgbClr val="151515"/>
                </a:solidFill>
                <a:effectLst/>
                <a:latin typeface="Roboto" panose="02000000000000000000" pitchFamily="2" charset="0"/>
              </a:rPr>
              <a:t>Name,Username,Stars,Repo</a:t>
            </a:r>
            <a:r>
              <a:rPr lang="en-US" b="0" i="0" dirty="0">
                <a:solidFill>
                  <a:srgbClr val="151515"/>
                </a:solidFill>
                <a:effectLst/>
                <a:latin typeface="Roboto" panose="02000000000000000000" pitchFamily="2" charset="0"/>
              </a:rPr>
              <a:t> URL three.js,mrdoob,69700,https://github.com/</a:t>
            </a:r>
            <a:r>
              <a:rPr lang="en-US" b="0" i="0" dirty="0" err="1">
                <a:solidFill>
                  <a:srgbClr val="151515"/>
                </a:solidFill>
                <a:effectLst/>
                <a:latin typeface="Roboto" panose="02000000000000000000" pitchFamily="2" charset="0"/>
              </a:rPr>
              <a:t>mrdoob</a:t>
            </a:r>
            <a:r>
              <a:rPr lang="en-US" b="0" i="0" dirty="0">
                <a:solidFill>
                  <a:srgbClr val="151515"/>
                </a:solidFill>
                <a:effectLst/>
                <a:latin typeface="Roboto" panose="02000000000000000000" pitchFamily="2" charset="0"/>
              </a:rPr>
              <a:t>/three.js libgdx,libgdx,18300,https://github.com/</a:t>
            </a:r>
            <a:r>
              <a:rPr lang="en-US" b="0" i="0" dirty="0" err="1">
                <a:solidFill>
                  <a:srgbClr val="151515"/>
                </a:solidFill>
                <a:effectLst/>
                <a:latin typeface="Roboto" panose="02000000000000000000" pitchFamily="2" charset="0"/>
              </a:rPr>
              <a:t>libgdx</a:t>
            </a:r>
            <a:r>
              <a:rPr lang="en-US" b="0" i="0" dirty="0">
                <a:solidFill>
                  <a:srgbClr val="151515"/>
                </a:solidFill>
                <a:effectLst/>
                <a:latin typeface="Roboto" panose="02000000000000000000" pitchFamily="2" charset="0"/>
              </a:rPr>
              <a:t>/</a:t>
            </a:r>
            <a:r>
              <a:rPr lang="en-US" b="0" i="0" dirty="0" err="1">
                <a:solidFill>
                  <a:srgbClr val="151515"/>
                </a:solidFill>
                <a:effectLst/>
                <a:latin typeface="Roboto" panose="02000000000000000000" pitchFamily="2" charset="0"/>
              </a:rPr>
              <a:t>libgdx</a:t>
            </a:r>
            <a:r>
              <a:rPr lang="en-US" b="0" i="0" dirty="0">
                <a:solidFill>
                  <a:srgbClr val="151515"/>
                </a:solidFill>
                <a:effectLst/>
                <a:latin typeface="Roboto" panose="02000000000000000000" pitchFamily="2" charset="0"/>
              </a:rPr>
              <a:t> ```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4415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72063E-9F51-375F-E6E3-1BC6F1FAA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836" y="457200"/>
            <a:ext cx="491832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24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0DA5D2-43B3-5601-BCBA-1B02226FA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970" y="457200"/>
            <a:ext cx="505205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22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9DC68-6946-88EB-886E-C45DE4E93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957" y="457200"/>
            <a:ext cx="526008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6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E8DD13-371B-4B01-C6BD-DEC18BBD5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51891"/>
            <a:ext cx="11277600" cy="555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77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056E4-CBA3-F08C-6E66-38EDFD748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68" y="304364"/>
            <a:ext cx="7078063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8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D6BC1A-3418-03C8-E809-61A1A6389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8" y="457200"/>
            <a:ext cx="628952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60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595E17-EF4D-456E-E590-71F77FFC1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239" y="457200"/>
            <a:ext cx="531952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62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570F2E-B4D8-C1E5-F2B1-2F229AFFC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360" y="457200"/>
            <a:ext cx="566127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56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C8A3E-06F4-B01B-CF86-A39F913FC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45" y="0"/>
            <a:ext cx="9476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3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3" name="Rectangle 143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45" name="Rectangle 143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47" name="Rectangle 143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49" name="Rectangle 143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What is Web Scraping Used For?">
            <a:extLst>
              <a:ext uri="{FF2B5EF4-FFF2-40B4-BE49-F238E27FC236}">
                <a16:creationId xmlns:a16="http://schemas.microsoft.com/office/drawing/2014/main" id="{F64C12AE-C211-9040-B73A-2EC42A9D8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7128" y="457200"/>
            <a:ext cx="8937744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392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6F7AA18-DE16-D31E-949B-8767A3C08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9248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8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907A91-1BE1-BAEA-2E4B-D4EAC7918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48" y="457200"/>
            <a:ext cx="1047330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16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B13584-65E6-6303-8B93-E8C94F096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57" y="457200"/>
            <a:ext cx="1126748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47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10297F7-854B-CF6A-4316-2AE863FA2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457200"/>
            <a:ext cx="8255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35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F2FAF2A-3318-1CCD-BB5A-600DD6D44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67" y="457200"/>
            <a:ext cx="1070919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09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73F5BE-DF1D-B044-C899-AB6231CF1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22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">
            <a:extLst>
              <a:ext uri="{FF2B5EF4-FFF2-40B4-BE49-F238E27FC236}">
                <a16:creationId xmlns:a16="http://schemas.microsoft.com/office/drawing/2014/main" id="{AB03B20B-7A6E-D399-6684-490E1BFFE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67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Uses of web scraping for official statistics - ppt download">
            <a:extLst>
              <a:ext uri="{FF2B5EF4-FFF2-40B4-BE49-F238E27FC236}">
                <a16:creationId xmlns:a16="http://schemas.microsoft.com/office/drawing/2014/main" id="{F54C84EE-AE43-A3ED-8BE1-199969B94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9248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613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5331525-F31A-A9DA-0C48-BAC7E755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9248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971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AAA62E1-54A3-5FBD-92A0-BFFE5BC24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24" y="457200"/>
            <a:ext cx="954795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04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208FF8-6C8E-C103-4F6B-C3E9E514B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77" y="457200"/>
            <a:ext cx="998924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01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133</Words>
  <Application>Microsoft Office PowerPoint</Application>
  <PresentationFormat>Widescreen</PresentationFormat>
  <Paragraphs>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Scraping Github Top Repository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ayushsingh230131@gmail.com</dc:creator>
  <cp:lastModifiedBy>ayushsingh230131@gmail.com</cp:lastModifiedBy>
  <cp:revision>3</cp:revision>
  <dcterms:created xsi:type="dcterms:W3CDTF">2022-12-20T15:20:29Z</dcterms:created>
  <dcterms:modified xsi:type="dcterms:W3CDTF">2022-12-21T19:02:38Z</dcterms:modified>
</cp:coreProperties>
</file>